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7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3366"/>
    <a:srgbClr val="CC0000"/>
    <a:srgbClr val="FFFFCC"/>
    <a:srgbClr val="CCFFCC"/>
    <a:srgbClr val="99FF99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Stile scuro 2 - Colore 3/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1" autoAdjust="0"/>
    <p:restoredTop sz="94628" autoAdjust="0"/>
  </p:normalViewPr>
  <p:slideViewPr>
    <p:cSldViewPr>
      <p:cViewPr varScale="1">
        <p:scale>
          <a:sx n="70" d="100"/>
          <a:sy n="70" d="100"/>
        </p:scale>
        <p:origin x="1579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D8A9C58-726F-47D4-A814-A74047FBC0A6}" type="datetimeFigureOut">
              <a:rPr lang="it-IT"/>
              <a:pPr>
                <a:defRPr/>
              </a:pPr>
              <a:t>03/05/2019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5EF4C09-BEC5-4539-B155-2C54D280743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872556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gradFill rotWithShape="1">
          <a:gsLst>
            <a:gs pos="0">
              <a:srgbClr val="32323C"/>
            </a:gs>
            <a:gs pos="47501">
              <a:srgbClr val="68686F"/>
            </a:gs>
            <a:gs pos="58501">
              <a:srgbClr val="75757B"/>
            </a:gs>
            <a:gs pos="100000">
              <a:srgbClr val="32323C"/>
            </a:gs>
          </a:gsLst>
          <a:lin ang="3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2544763"/>
            <a:ext cx="9144000" cy="3255962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6"/>
          <p:cNvSpPr/>
          <p:nvPr/>
        </p:nvSpPr>
        <p:spPr>
          <a:xfrm>
            <a:off x="0" y="2667000"/>
            <a:ext cx="9144000" cy="274002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7"/>
          <p:cNvSpPr/>
          <p:nvPr/>
        </p:nvSpPr>
        <p:spPr>
          <a:xfrm>
            <a:off x="0" y="5478463"/>
            <a:ext cx="9144000" cy="23653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Box 10"/>
          <p:cNvSpPr txBox="1"/>
          <p:nvPr/>
        </p:nvSpPr>
        <p:spPr>
          <a:xfrm>
            <a:off x="3148013" y="4260850"/>
            <a:ext cx="1219200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3200" spc="150" dirty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8" name="TextBox 14"/>
          <p:cNvSpPr txBox="1"/>
          <p:nvPr/>
        </p:nvSpPr>
        <p:spPr>
          <a:xfrm>
            <a:off x="4819650" y="4260850"/>
            <a:ext cx="1219200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spc="150" dirty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88BCB-9A66-478E-BA22-4669083C0CFA}" type="datetime1">
              <a:rPr lang="it-IT"/>
              <a:pPr>
                <a:defRPr/>
              </a:pPr>
              <a:t>03/05/2019</a:t>
            </a:fld>
            <a:endParaRPr lang="it-IT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400" y="4392613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pPr>
              <a:defRPr/>
            </a:pPr>
            <a:fld id="{E3EC0605-80A3-4364-BDAF-EAA49AAA74A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2732C-99C3-4598-8CF2-F72DBA60D6C5}" type="datetime1">
              <a:rPr lang="it-IT"/>
              <a:pPr>
                <a:defRPr/>
              </a:pPr>
              <a:t>03/05/2019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98B65-F988-4AE5-AE86-B99ED9FC8CB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 rot="5400000">
            <a:off x="4591050" y="2409825"/>
            <a:ext cx="6858000" cy="2038350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7"/>
          <p:cNvSpPr/>
          <p:nvPr/>
        </p:nvSpPr>
        <p:spPr>
          <a:xfrm rot="5400000">
            <a:off x="4668044" y="2570956"/>
            <a:ext cx="6858000" cy="1716088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 rot="5400000">
            <a:off x="3681413" y="3354387"/>
            <a:ext cx="6858000" cy="149225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05AD3-9A23-4369-A636-D3ED98060150}" type="datetime1">
              <a:rPr lang="it-IT"/>
              <a:pPr>
                <a:defRPr/>
              </a:pPr>
              <a:t>03/05/2019</a:t>
            </a:fld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79E9D-3E45-423A-94F6-22CA29F6F15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6685B-51A9-4BBC-ACD0-74781482A521}" type="datetime1">
              <a:rPr lang="it-IT"/>
              <a:pPr>
                <a:defRPr/>
              </a:pPr>
              <a:t>03/05/2019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86896-2DC7-498C-BC44-AEDD9A132C5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gradFill rotWithShape="1">
          <a:gsLst>
            <a:gs pos="0">
              <a:srgbClr val="A5AEB1"/>
            </a:gs>
            <a:gs pos="47501">
              <a:srgbClr val="D5E0E2"/>
            </a:gs>
            <a:gs pos="58501">
              <a:srgbClr val="D7E1E3"/>
            </a:gs>
            <a:gs pos="100000">
              <a:srgbClr val="A5AEB1"/>
            </a:gs>
          </a:gsLst>
          <a:lin ang="3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2544763"/>
            <a:ext cx="9144000" cy="3255962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7"/>
          <p:cNvSpPr/>
          <p:nvPr/>
        </p:nvSpPr>
        <p:spPr>
          <a:xfrm>
            <a:off x="0" y="2667000"/>
            <a:ext cx="9144000" cy="2740025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5478463"/>
            <a:ext cx="9144000" cy="23653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Box 10"/>
          <p:cNvSpPr txBox="1"/>
          <p:nvPr/>
        </p:nvSpPr>
        <p:spPr>
          <a:xfrm>
            <a:off x="4819650" y="4260850"/>
            <a:ext cx="1219200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spc="150" dirty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8" name="TextBox 11"/>
          <p:cNvSpPr txBox="1"/>
          <p:nvPr/>
        </p:nvSpPr>
        <p:spPr>
          <a:xfrm>
            <a:off x="3148013" y="4260850"/>
            <a:ext cx="1219200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3200" spc="150" dirty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30D7C-F2A1-4560-AE92-55361B33330B}" type="datetime1">
              <a:rPr lang="it-IT"/>
              <a:pPr>
                <a:defRPr/>
              </a:pPr>
              <a:t>03/05/2019</a:t>
            </a:fld>
            <a:endParaRPr lang="it-IT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225" y="4389438"/>
            <a:ext cx="1216025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8DA82B1-C4DF-492E-8E7D-7BF25753001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F18A5-92BB-4D82-939C-51860F824A3D}" type="datetime1">
              <a:rPr lang="it-IT"/>
              <a:pPr>
                <a:defRPr/>
              </a:pPr>
              <a:t>03/05/2019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06A24-DCE6-48F1-9473-72A31189DEA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E47B4-946B-48A1-86BE-A92B97237F72}" type="datetime1">
              <a:rPr lang="it-IT"/>
              <a:pPr>
                <a:defRPr/>
              </a:pPr>
              <a:t>03/05/2019</a:t>
            </a:fld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17250-5FAC-4497-BEB0-3740F419A21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F59C3-B34B-4E06-B061-8197228C3AF4}" type="datetime1">
              <a:rPr lang="it-IT"/>
              <a:pPr>
                <a:defRPr/>
              </a:pPr>
              <a:t>03/05/2019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A2817-D0F5-4C83-9F86-6DABF77017F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E0F21-183B-4700-B1E8-8824A6370E27}" type="datetime1">
              <a:rPr lang="it-IT"/>
              <a:pPr>
                <a:defRPr/>
              </a:pPr>
              <a:t>03/05/2019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E7190-9556-49C8-9A22-3CED4BD64A5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6172200" y="161925"/>
            <a:ext cx="2971800" cy="11525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6145213" y="133350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0"/>
          <p:cNvSpPr/>
          <p:nvPr/>
        </p:nvSpPr>
        <p:spPr>
          <a:xfrm>
            <a:off x="6145213" y="133350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>
            <a:noAutofit/>
          </a:bodyPr>
          <a:lstStyle>
            <a:lvl1pPr algn="l">
              <a:defRPr sz="4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B4C7B-B5DC-45F7-A7E0-3391300D0ECB}" type="datetime1">
              <a:rPr lang="it-IT"/>
              <a:pPr>
                <a:defRPr/>
              </a:pPr>
              <a:t>03/05/2019</a:t>
            </a:fld>
            <a:endParaRPr lang="it-IT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51B26-86A3-46D5-82B7-D2AB1018703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6172200" y="161925"/>
            <a:ext cx="2971800" cy="11525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6145213" y="133350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0"/>
          <p:cNvSpPr/>
          <p:nvPr/>
        </p:nvSpPr>
        <p:spPr>
          <a:xfrm>
            <a:off x="6145213" y="133350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>
            <a:noAutofit/>
          </a:bodyPr>
          <a:lstStyle>
            <a:lvl1pPr algn="l">
              <a:defRPr sz="4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05AC1-6B79-4C3F-9BEB-C9A544BFA6C0}" type="datetime1">
              <a:rPr lang="it-IT"/>
              <a:pPr>
                <a:defRPr/>
              </a:pPr>
              <a:t>03/05/2019</a:t>
            </a:fld>
            <a:endParaRPr lang="it-IT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DF9FA-5FDC-494F-884A-48F4E6413D4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013"/>
            <a:ext cx="9144000" cy="1454150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8275"/>
            <a:ext cx="9144000" cy="1154113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563"/>
            <a:ext cx="8229600" cy="1111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  <a:endParaRPr lang="en-US" altLang="it-IT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A319B02-D3D8-472F-9F7F-CB5017200153}" type="datetime1">
              <a:rPr lang="it-IT"/>
              <a:pPr>
                <a:defRPr/>
              </a:pPr>
              <a:t>03/05/2019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63E5CF0-A98F-410D-9D7A-EA5D4701F77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9" name="Rectangle 8"/>
          <p:cNvSpPr/>
          <p:nvPr/>
        </p:nvSpPr>
        <p:spPr>
          <a:xfrm>
            <a:off x="0" y="1368425"/>
            <a:ext cx="9144000" cy="149225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35" r:id="rId1"/>
    <p:sldLayoutId id="2147484730" r:id="rId2"/>
    <p:sldLayoutId id="2147484736" r:id="rId3"/>
    <p:sldLayoutId id="2147484731" r:id="rId4"/>
    <p:sldLayoutId id="2147484732" r:id="rId5"/>
    <p:sldLayoutId id="2147484733" r:id="rId6"/>
    <p:sldLayoutId id="2147484737" r:id="rId7"/>
    <p:sldLayoutId id="2147484738" r:id="rId8"/>
    <p:sldLayoutId id="2147484739" r:id="rId9"/>
    <p:sldLayoutId id="2147484734" r:id="rId10"/>
    <p:sldLayoutId id="214748474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400" kern="120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D2DA7A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ADA7A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88472"/>
        </a:buClr>
        <a:buFont typeface="Arial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numero diapositiva 6"/>
          <p:cNvSpPr>
            <a:spLocks noGrp="1"/>
          </p:cNvSpPr>
          <p:nvPr>
            <p:ph type="sldNum" sz="quarter" idx="12"/>
          </p:nvPr>
        </p:nvSpPr>
        <p:spPr bwMode="auto">
          <a:xfrm>
            <a:off x="8532813" y="6381750"/>
            <a:ext cx="287337" cy="241300"/>
          </a:xfrm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137BD2-AFD3-4664-83AD-92535954BCDC}" type="slidenum">
              <a:rPr lang="it-IT" altLang="it-IT" sz="900" smtClean="0"/>
              <a:pPr/>
              <a:t>1</a:t>
            </a:fld>
            <a:endParaRPr lang="it-IT" altLang="it-IT" sz="900" smtClean="0"/>
          </a:p>
        </p:txBody>
      </p:sp>
      <p:graphicFrame>
        <p:nvGraphicFramePr>
          <p:cNvPr id="16" name="Tabel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025966"/>
              </p:ext>
            </p:extLst>
          </p:nvPr>
        </p:nvGraphicFramePr>
        <p:xfrm>
          <a:off x="72010" y="1588773"/>
          <a:ext cx="9036494" cy="4288499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951247"/>
                <a:gridCol w="920961"/>
                <a:gridCol w="1080120"/>
                <a:gridCol w="1080120"/>
                <a:gridCol w="1008112"/>
                <a:gridCol w="1008112"/>
                <a:gridCol w="1008112"/>
                <a:gridCol w="1008112"/>
                <a:gridCol w="971598"/>
              </a:tblGrid>
              <a:tr h="629056"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 marL="91442" marR="91442" marT="45732" marB="45732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smtClean="0"/>
                        <a:t>mercoledì</a:t>
                      </a:r>
                    </a:p>
                    <a:p>
                      <a:pPr algn="ctr"/>
                      <a:r>
                        <a:rPr lang="it-IT" sz="1000" dirty="0" smtClean="0"/>
                        <a:t>08/05</a:t>
                      </a:r>
                      <a:endParaRPr lang="it-IT" sz="1000" dirty="0"/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smtClean="0"/>
                        <a:t>giovedì</a:t>
                      </a:r>
                    </a:p>
                    <a:p>
                      <a:pPr algn="ctr"/>
                      <a:r>
                        <a:rPr lang="it-IT" sz="1000" dirty="0" smtClean="0"/>
                        <a:t>09/05</a:t>
                      </a:r>
                      <a:endParaRPr lang="it-IT" sz="1000" dirty="0"/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smtClean="0"/>
                        <a:t>venerdì</a:t>
                      </a:r>
                    </a:p>
                    <a:p>
                      <a:pPr algn="ctr"/>
                      <a:r>
                        <a:rPr lang="it-IT" sz="1000" dirty="0" smtClean="0"/>
                        <a:t>10/05</a:t>
                      </a:r>
                      <a:endParaRPr lang="it-IT" sz="1000" dirty="0"/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smtClean="0"/>
                        <a:t>sabato</a:t>
                      </a:r>
                    </a:p>
                    <a:p>
                      <a:pPr algn="ctr"/>
                      <a:r>
                        <a:rPr lang="it-IT" sz="1000" dirty="0" smtClean="0"/>
                        <a:t>11/05</a:t>
                      </a:r>
                      <a:endParaRPr lang="it-IT" sz="1000" dirty="0"/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smtClean="0"/>
                        <a:t>domenica</a:t>
                      </a:r>
                    </a:p>
                    <a:p>
                      <a:pPr algn="ctr"/>
                      <a:r>
                        <a:rPr lang="it-IT" sz="1000" dirty="0" smtClean="0"/>
                        <a:t>12/05</a:t>
                      </a:r>
                      <a:endParaRPr lang="it-IT" sz="1000" dirty="0"/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smtClean="0"/>
                        <a:t>lunedì</a:t>
                      </a:r>
                    </a:p>
                    <a:p>
                      <a:pPr algn="ctr"/>
                      <a:r>
                        <a:rPr lang="it-IT" sz="1000" dirty="0" smtClean="0"/>
                        <a:t>13/05</a:t>
                      </a:r>
                      <a:endParaRPr lang="it-IT" sz="1000" dirty="0"/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smtClean="0"/>
                        <a:t>martedì</a:t>
                      </a:r>
                    </a:p>
                    <a:p>
                      <a:pPr algn="ctr"/>
                      <a:r>
                        <a:rPr lang="it-IT" sz="1000" dirty="0" smtClean="0"/>
                        <a:t>14/05</a:t>
                      </a:r>
                      <a:endParaRPr lang="it-IT" sz="1000" dirty="0"/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it-IT" sz="1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mercoledì</a:t>
                      </a:r>
                    </a:p>
                    <a:p>
                      <a:pPr algn="ctr"/>
                      <a:r>
                        <a:rPr lang="it-IT" sz="1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15/05</a:t>
                      </a:r>
                    </a:p>
                    <a:p>
                      <a:endParaRPr lang="it-IT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</a:tr>
              <a:tr h="314229">
                <a:tc rowSpan="2">
                  <a:txBody>
                    <a:bodyPr/>
                    <a:lstStyle/>
                    <a:p>
                      <a:pPr algn="ctr"/>
                      <a:r>
                        <a:rPr lang="it-IT" sz="1000" b="1" dirty="0" smtClean="0">
                          <a:solidFill>
                            <a:schemeClr val="bg1"/>
                          </a:solidFill>
                        </a:rPr>
                        <a:t>Mattino</a:t>
                      </a:r>
                      <a:endParaRPr lang="it-IT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it-IT" sz="1000" b="0" cap="none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it-IT" sz="1000" b="0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12:15</a:t>
                      </a:r>
                    </a:p>
                    <a:p>
                      <a:pPr algn="ctr"/>
                      <a:r>
                        <a:rPr lang="it-IT" sz="1000" b="0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Arrivo all’aeroporto di Londra Gatwick U2 8244 da Palermo ore 10:15</a:t>
                      </a:r>
                    </a:p>
                    <a:p>
                      <a:pPr algn="ctr"/>
                      <a:endParaRPr lang="it-IT" sz="1000" b="0" cap="none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endParaRPr lang="it-IT" sz="1000" b="0" cap="none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it-IT" sz="900" b="0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Trasferiment</a:t>
                      </a:r>
                      <a:r>
                        <a:rPr lang="it-IT" sz="1000" b="0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 al Chaucer College </a:t>
                      </a:r>
                    </a:p>
                    <a:p>
                      <a:pPr algn="ctr"/>
                      <a:endParaRPr lang="it-IT" sz="1000" b="0" cap="none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endParaRPr lang="it-IT" sz="1000" b="0" cap="none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it-IT" sz="1000" b="0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cena </a:t>
                      </a:r>
                    </a:p>
                    <a:p>
                      <a:pPr algn="ctr"/>
                      <a:r>
                        <a:rPr lang="it-IT" sz="1000" b="0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in college</a:t>
                      </a: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Colazione</a:t>
                      </a:r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Colazione</a:t>
                      </a:r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Colazione</a:t>
                      </a:r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Colazione</a:t>
                      </a:r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Colazione</a:t>
                      </a:r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Colazione</a:t>
                      </a: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00.20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Ritrovo al Chaucer College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(colazione al sacco)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cap="none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cap="none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05.50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Partenza dall’aeroporto di  Londra Gatwick U2 8243 arrivo </a:t>
                      </a:r>
                      <a:r>
                        <a:rPr lang="it-IT" sz="1000" b="0" kern="1200" cap="none" baseline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 Palermo ore 09:40</a:t>
                      </a:r>
                      <a:endParaRPr lang="it-IT" sz="1000" b="0" kern="1200" cap="none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dirty="0"/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77775">
                <a:tc vMerge="1">
                  <a:txBody>
                    <a:bodyPr/>
                    <a:lstStyle/>
                    <a:p>
                      <a:endParaRPr lang="it-IT" sz="11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it-IT" sz="1000" b="0" cap="none" dirty="0">
                        <a:solidFill>
                          <a:srgbClr val="0033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9.00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– 10.30</a:t>
                      </a:r>
                    </a:p>
                    <a:p>
                      <a:pPr algn="ctr"/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11.00 – 12.30</a:t>
                      </a:r>
                      <a:endParaRPr lang="it-IT" sz="1000" b="0" cap="non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corso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di lingua</a:t>
                      </a:r>
                      <a:endParaRPr lang="it-IT" sz="1000" b="0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9.00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– 10.30</a:t>
                      </a:r>
                    </a:p>
                    <a:p>
                      <a:pPr algn="ctr"/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11.00 – 12.30</a:t>
                      </a:r>
                    </a:p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corso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di lingua</a:t>
                      </a:r>
                      <a:endParaRPr lang="it-IT" sz="1000" b="0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08:00 – 19:00 </a:t>
                      </a:r>
                    </a:p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Escursione di </a:t>
                      </a:r>
                    </a:p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Intera giornata a Londra </a:t>
                      </a: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10:00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– 16:00</a:t>
                      </a:r>
                      <a:endParaRPr lang="it-IT" sz="1000" b="0" cap="non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Escursione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di mezza giornata a Leeds </a:t>
                      </a:r>
                      <a:r>
                        <a:rPr lang="it-IT" sz="1000" b="0" cap="none" baseline="0" dirty="0" err="1" smtClean="0">
                          <a:solidFill>
                            <a:schemeClr val="bg1"/>
                          </a:solidFill>
                        </a:rPr>
                        <a:t>Castle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+ </a:t>
                      </a:r>
                      <a:r>
                        <a:rPr lang="it-IT" sz="1000" b="0" cap="none" baseline="0" dirty="0" err="1" smtClean="0">
                          <a:solidFill>
                            <a:schemeClr val="bg1"/>
                          </a:solidFill>
                        </a:rPr>
                        <a:t>Ashford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Outlet Centre </a:t>
                      </a:r>
                      <a:endParaRPr lang="it-IT" sz="1000" b="0" cap="none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9.00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– 10.30</a:t>
                      </a:r>
                    </a:p>
                    <a:p>
                      <a:pPr algn="ctr"/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11.00 – 12.30</a:t>
                      </a:r>
                    </a:p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corso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di lingua</a:t>
                      </a:r>
                      <a:endParaRPr lang="it-IT" sz="1000" b="0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9.00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– 10.30</a:t>
                      </a:r>
                    </a:p>
                    <a:p>
                      <a:pPr algn="ctr"/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11.00 – 12.30</a:t>
                      </a:r>
                    </a:p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corso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di lingua</a:t>
                      </a:r>
                      <a:endParaRPr lang="it-IT" sz="1000" b="0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383856">
                <a:tc rowSpan="2">
                  <a:txBody>
                    <a:bodyPr/>
                    <a:lstStyle/>
                    <a:p>
                      <a:pPr algn="ctr"/>
                      <a:r>
                        <a:rPr lang="it-IT" sz="1000" b="1" dirty="0" smtClean="0">
                          <a:solidFill>
                            <a:schemeClr val="bg1"/>
                          </a:solidFill>
                        </a:rPr>
                        <a:t>Pomeriggio</a:t>
                      </a:r>
                      <a:endParaRPr lang="it-IT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it-IT" sz="1000" b="0" cap="none" dirty="0">
                        <a:solidFill>
                          <a:srgbClr val="0033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12.30 – 13.30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pranzo</a:t>
                      </a: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12.30 – 13.30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pranzo</a:t>
                      </a: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cap="none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cap="none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12.30 – 13.30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pranzo</a:t>
                      </a: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12.30 – 13.30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pranzo</a:t>
                      </a: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415834">
                <a:tc vMerge="1">
                  <a:txBody>
                    <a:bodyPr/>
                    <a:lstStyle/>
                    <a:p>
                      <a:endParaRPr lang="it-IT" sz="11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it-IT" sz="1000" b="0" cap="none" dirty="0">
                        <a:solidFill>
                          <a:srgbClr val="0033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13.30</a:t>
                      </a:r>
                    </a:p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Tour di Canterbury</a:t>
                      </a: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13.30</a:t>
                      </a:r>
                    </a:p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Progetto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inglese: </a:t>
                      </a:r>
                    </a:p>
                    <a:p>
                      <a:pPr algn="ctr"/>
                      <a:endParaRPr lang="it-IT" sz="1000" b="0" cap="none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interviste alla Kent </a:t>
                      </a:r>
                      <a:r>
                        <a:rPr lang="it-IT" sz="1000" b="0" cap="none" baseline="0" dirty="0" err="1" smtClean="0">
                          <a:solidFill>
                            <a:schemeClr val="bg1"/>
                          </a:solidFill>
                        </a:rPr>
                        <a:t>University</a:t>
                      </a:r>
                      <a:endParaRPr lang="it-IT" sz="1000" b="0" cap="none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it-IT" sz="1000" b="0" cap="none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it-IT" sz="1000" b="0" cap="none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it-IT" sz="1000" b="0" cap="none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13:30 </a:t>
                      </a:r>
                    </a:p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Progetto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inglese: </a:t>
                      </a:r>
                    </a:p>
                    <a:p>
                      <a:pPr algn="ctr"/>
                      <a:endParaRPr lang="it-IT" sz="1000" b="0" cap="none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Interviste alla Kent </a:t>
                      </a:r>
                      <a:r>
                        <a:rPr lang="it-IT" sz="1000" b="0" cap="none" baseline="0" dirty="0" err="1" smtClean="0">
                          <a:solidFill>
                            <a:schemeClr val="bg1"/>
                          </a:solidFill>
                        </a:rPr>
                        <a:t>University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it-IT" sz="1000" b="0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13.30</a:t>
                      </a:r>
                    </a:p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Caccia al tesoro a Canterbury o altre attività </a:t>
                      </a:r>
                      <a:r>
                        <a:rPr lang="it-IT" sz="1000" b="0" cap="none" smtClean="0">
                          <a:solidFill>
                            <a:schemeClr val="bg1"/>
                          </a:solidFill>
                        </a:rPr>
                        <a:t>in college</a:t>
                      </a:r>
                      <a:r>
                        <a:rPr lang="it-IT" sz="1000" b="0" cap="none" baseline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it-IT" sz="1000" b="0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96264">
                <a:tc rowSpan="2">
                  <a:txBody>
                    <a:bodyPr/>
                    <a:lstStyle/>
                    <a:p>
                      <a:pPr algn="ctr"/>
                      <a:r>
                        <a:rPr lang="it-IT" sz="1000" b="1" dirty="0" smtClean="0">
                          <a:solidFill>
                            <a:schemeClr val="bg1"/>
                          </a:solidFill>
                        </a:rPr>
                        <a:t>Sera </a:t>
                      </a:r>
                      <a:endParaRPr lang="it-IT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cena</a:t>
                      </a:r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cena</a:t>
                      </a:r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cena</a:t>
                      </a:r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cena</a:t>
                      </a:r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cena</a:t>
                      </a:r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000" b="0" kern="120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cena</a:t>
                      </a:r>
                      <a:endParaRPr lang="it-IT" sz="1000" b="0" kern="1200" cap="non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87069">
                <a:tc vMerge="1">
                  <a:txBody>
                    <a:bodyPr/>
                    <a:lstStyle/>
                    <a:p>
                      <a:endParaRPr lang="it-IT" sz="11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it-IT" sz="1000" b="0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Attività serale</a:t>
                      </a:r>
                      <a:endParaRPr lang="it-IT" sz="1000" b="0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Attività serale</a:t>
                      </a:r>
                      <a:endParaRPr lang="it-IT" sz="1000" b="0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Attività serale</a:t>
                      </a:r>
                      <a:endParaRPr lang="it-IT" sz="1000" b="0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Attività serale</a:t>
                      </a:r>
                      <a:endParaRPr lang="it-IT" sz="1000" b="0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Attività serale</a:t>
                      </a:r>
                      <a:endParaRPr lang="it-IT" sz="1000" b="0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Attività serale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" name="CasellaDiTesto 16"/>
          <p:cNvSpPr txBox="1"/>
          <p:nvPr/>
        </p:nvSpPr>
        <p:spPr>
          <a:xfrm>
            <a:off x="1979613" y="815975"/>
            <a:ext cx="5472112" cy="539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Stage linguistico 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a Canterbury</a:t>
            </a: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it-IT" altLang="it-IT" sz="11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SOGGETTO A RICONFERMA - IL PROGRAMMA DEFINITIVO VERRA’ CONSEGNATO IN LOCO</a:t>
            </a:r>
            <a:endParaRPr lang="it-IT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4499992" y="5971927"/>
            <a:ext cx="345638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1100" b="1" cap="small" dirty="0">
                <a:solidFill>
                  <a:srgbClr val="003399"/>
                </a:solidFill>
                <a:latin typeface="+mn-lt"/>
              </a:rPr>
              <a:t>La tua scuola all’estero</a:t>
            </a:r>
          </a:p>
          <a:p>
            <a:pPr eaLnBrk="1" hangingPunct="1">
              <a:defRPr/>
            </a:pPr>
            <a:r>
              <a:rPr lang="it-IT" sz="1100" dirty="0" smtClean="0">
                <a:solidFill>
                  <a:srgbClr val="003399"/>
                </a:solidFill>
              </a:rPr>
              <a:t>Chaucer College Canterbury</a:t>
            </a:r>
            <a:endParaRPr lang="it-IT" altLang="it-IT" sz="1100" dirty="0">
              <a:solidFill>
                <a:srgbClr val="003399"/>
              </a:solidFill>
              <a:latin typeface="+mn-lt"/>
            </a:endParaRPr>
          </a:p>
          <a:p>
            <a:pPr eaLnBrk="1" hangingPunct="1">
              <a:defRPr/>
            </a:pPr>
            <a:r>
              <a:rPr lang="it-IT" sz="1100" dirty="0" err="1">
                <a:solidFill>
                  <a:srgbClr val="003399"/>
                </a:solidFill>
              </a:rPr>
              <a:t>University</a:t>
            </a:r>
            <a:r>
              <a:rPr lang="it-IT" sz="1100" dirty="0">
                <a:solidFill>
                  <a:srgbClr val="003399"/>
                </a:solidFill>
              </a:rPr>
              <a:t> </a:t>
            </a:r>
            <a:r>
              <a:rPr lang="it-IT" sz="1100" dirty="0" err="1">
                <a:solidFill>
                  <a:srgbClr val="003399"/>
                </a:solidFill>
              </a:rPr>
              <a:t>Rd</a:t>
            </a:r>
            <a:r>
              <a:rPr lang="it-IT" sz="1100" dirty="0">
                <a:solidFill>
                  <a:srgbClr val="003399"/>
                </a:solidFill>
              </a:rPr>
              <a:t>, Canterbury CT2 7LJ, Regno </a:t>
            </a:r>
            <a:r>
              <a:rPr lang="it-IT" sz="1100" dirty="0" smtClean="0">
                <a:solidFill>
                  <a:srgbClr val="003399"/>
                </a:solidFill>
              </a:rPr>
              <a:t>Unito</a:t>
            </a:r>
          </a:p>
          <a:p>
            <a:pPr eaLnBrk="1" hangingPunct="1">
              <a:defRPr/>
            </a:pPr>
            <a:r>
              <a:rPr lang="it-IT" sz="1100" dirty="0" err="1">
                <a:solidFill>
                  <a:srgbClr val="003399"/>
                </a:solidFill>
              </a:rPr>
              <a:t>Tel</a:t>
            </a:r>
            <a:r>
              <a:rPr lang="it-IT" sz="1100" dirty="0">
                <a:solidFill>
                  <a:srgbClr val="003399"/>
                </a:solidFill>
              </a:rPr>
              <a:t>: +44 1227 787800</a:t>
            </a:r>
            <a:endParaRPr lang="it-IT" altLang="it-IT" sz="1100" dirty="0">
              <a:solidFill>
                <a:srgbClr val="003399"/>
              </a:solidFill>
              <a:latin typeface="+mn-lt"/>
            </a:endParaRPr>
          </a:p>
        </p:txBody>
      </p:sp>
      <p:pic>
        <p:nvPicPr>
          <p:cNvPr id="8262" name="Picture 66" descr="C:\Users\mmorello\Desktop\ISV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8925" y="231775"/>
            <a:ext cx="1233488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magine 7" descr="Immagine correlata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949280"/>
            <a:ext cx="1845587" cy="7920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Personalizzato 18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336699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ersonalizzato 18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336699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Decatur</Template>
  <TotalTime>1594</TotalTime>
  <Words>226</Words>
  <Application>Microsoft Office PowerPoint</Application>
  <PresentationFormat>Presentazione su schermo (4:3)</PresentationFormat>
  <Paragraphs>99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Courier New</vt:lpstr>
      <vt:lpstr>Wingdings</vt:lpstr>
      <vt:lpstr>Decatur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Martina Morello</dc:creator>
  <cp:lastModifiedBy>utente</cp:lastModifiedBy>
  <cp:revision>156</cp:revision>
  <dcterms:created xsi:type="dcterms:W3CDTF">2014-10-31T15:38:36Z</dcterms:created>
  <dcterms:modified xsi:type="dcterms:W3CDTF">2019-05-03T11:07:58Z</dcterms:modified>
</cp:coreProperties>
</file>